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64" r:id="rId4"/>
    <p:sldId id="26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204B"/>
    <a:srgbClr val="33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4C28A5-20FB-4F62-BE95-44B54C1F5072}" v="27" dt="2021-05-17T13:59:23.0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6529" autoAdjust="0"/>
  </p:normalViewPr>
  <p:slideViewPr>
    <p:cSldViewPr snapToGrid="0">
      <p:cViewPr varScale="1">
        <p:scale>
          <a:sx n="103" d="100"/>
          <a:sy n="103" d="100"/>
        </p:scale>
        <p:origin x="126" y="24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ben Hernandez" userId="59cb5d86-3cfe-4174-ac20-1413baef0800" providerId="ADAL" clId="{BD4C28A5-20FB-4F62-BE95-44B54C1F5072}"/>
    <pc:docChg chg="custSel modSld modMainMaster">
      <pc:chgData name="Ruben Hernandez" userId="59cb5d86-3cfe-4174-ac20-1413baef0800" providerId="ADAL" clId="{BD4C28A5-20FB-4F62-BE95-44B54C1F5072}" dt="2021-05-17T13:59:23.082" v="44"/>
      <pc:docMkLst>
        <pc:docMk/>
      </pc:docMkLst>
      <pc:sldChg chg="modSp mod">
        <pc:chgData name="Ruben Hernandez" userId="59cb5d86-3cfe-4174-ac20-1413baef0800" providerId="ADAL" clId="{BD4C28A5-20FB-4F62-BE95-44B54C1F5072}" dt="2021-05-17T13:46:11.085" v="36" actId="403"/>
        <pc:sldMkLst>
          <pc:docMk/>
          <pc:sldMk cId="1740105112" sldId="266"/>
        </pc:sldMkLst>
        <pc:spChg chg="mod">
          <ac:chgData name="Ruben Hernandez" userId="59cb5d86-3cfe-4174-ac20-1413baef0800" providerId="ADAL" clId="{BD4C28A5-20FB-4F62-BE95-44B54C1F5072}" dt="2021-05-17T13:46:11.085" v="36" actId="403"/>
          <ac:spMkLst>
            <pc:docMk/>
            <pc:sldMk cId="1740105112" sldId="266"/>
            <ac:spMk id="2" creationId="{C4014729-9B5A-40C2-B1B4-355B88076803}"/>
          </ac:spMkLst>
        </pc:spChg>
      </pc:sldChg>
      <pc:sldMasterChg chg="setBg modSldLayout">
        <pc:chgData name="Ruben Hernandez" userId="59cb5d86-3cfe-4174-ac20-1413baef0800" providerId="ADAL" clId="{BD4C28A5-20FB-4F62-BE95-44B54C1F5072}" dt="2021-05-17T13:59:23.082" v="44"/>
        <pc:sldMasterMkLst>
          <pc:docMk/>
          <pc:sldMasterMk cId="316263777" sldId="2147483648"/>
        </pc:sldMasterMkLst>
        <pc:sldLayoutChg chg="modSp">
          <pc:chgData name="Ruben Hernandez" userId="59cb5d86-3cfe-4174-ac20-1413baef0800" providerId="ADAL" clId="{BD4C28A5-20FB-4F62-BE95-44B54C1F5072}" dt="2021-05-17T13:45:31.331" v="25" actId="404"/>
          <pc:sldLayoutMkLst>
            <pc:docMk/>
            <pc:sldMasterMk cId="316263777" sldId="2147483648"/>
            <pc:sldLayoutMk cId="263801752" sldId="2147483649"/>
          </pc:sldLayoutMkLst>
          <pc:spChg chg="mod">
            <ac:chgData name="Ruben Hernandez" userId="59cb5d86-3cfe-4174-ac20-1413baef0800" providerId="ADAL" clId="{BD4C28A5-20FB-4F62-BE95-44B54C1F5072}" dt="2021-05-17T13:45:31.331" v="25" actId="404"/>
            <ac:spMkLst>
              <pc:docMk/>
              <pc:sldMasterMk cId="316263777" sldId="2147483648"/>
              <pc:sldLayoutMk cId="263801752" sldId="2147483649"/>
              <ac:spMk id="7" creationId="{FBDB0F90-BB66-41B7-B087-3FC13101DE49}"/>
            </ac:spMkLst>
          </pc:spChg>
        </pc:sldLayoutChg>
        <pc:sldLayoutChg chg="modSp">
          <pc:chgData name="Ruben Hernandez" userId="59cb5d86-3cfe-4174-ac20-1413baef0800" providerId="ADAL" clId="{BD4C28A5-20FB-4F62-BE95-44B54C1F5072}" dt="2021-05-17T13:45:36.391" v="26" actId="404"/>
          <pc:sldLayoutMkLst>
            <pc:docMk/>
            <pc:sldMasterMk cId="316263777" sldId="2147483648"/>
            <pc:sldLayoutMk cId="687694400" sldId="2147483653"/>
          </pc:sldLayoutMkLst>
          <pc:spChg chg="mod">
            <ac:chgData name="Ruben Hernandez" userId="59cb5d86-3cfe-4174-ac20-1413baef0800" providerId="ADAL" clId="{BD4C28A5-20FB-4F62-BE95-44B54C1F5072}" dt="2021-05-17T13:45:36.391" v="26" actId="404"/>
            <ac:spMkLst>
              <pc:docMk/>
              <pc:sldMasterMk cId="316263777" sldId="2147483648"/>
              <pc:sldLayoutMk cId="687694400" sldId="2147483653"/>
              <ac:spMk id="2" creationId="{1DF26BFB-81F2-4BAA-88FE-F21C98FA7437}"/>
            </ac:spMkLst>
          </pc:spChg>
        </pc:sldLayoutChg>
        <pc:sldLayoutChg chg="delSp modSp mod setBg">
          <pc:chgData name="Ruben Hernandez" userId="59cb5d86-3cfe-4174-ac20-1413baef0800" providerId="ADAL" clId="{BD4C28A5-20FB-4F62-BE95-44B54C1F5072}" dt="2021-05-17T13:59:23.082" v="44"/>
          <pc:sldLayoutMkLst>
            <pc:docMk/>
            <pc:sldMasterMk cId="316263777" sldId="2147483648"/>
            <pc:sldLayoutMk cId="996003547" sldId="2147483655"/>
          </pc:sldLayoutMkLst>
          <pc:spChg chg="del">
            <ac:chgData name="Ruben Hernandez" userId="59cb5d86-3cfe-4174-ac20-1413baef0800" providerId="ADAL" clId="{BD4C28A5-20FB-4F62-BE95-44B54C1F5072}" dt="2021-05-17T13:43:40.693" v="9" actId="478"/>
            <ac:spMkLst>
              <pc:docMk/>
              <pc:sldMasterMk cId="316263777" sldId="2147483648"/>
              <pc:sldLayoutMk cId="996003547" sldId="2147483655"/>
              <ac:spMk id="2" creationId="{82AD2EC5-1C08-473B-AD7F-1BC9EA8EAC3B}"/>
            </ac:spMkLst>
          </pc:spChg>
          <pc:spChg chg="del">
            <ac:chgData name="Ruben Hernandez" userId="59cb5d86-3cfe-4174-ac20-1413baef0800" providerId="ADAL" clId="{BD4C28A5-20FB-4F62-BE95-44B54C1F5072}" dt="2021-05-17T13:43:42.109" v="10" actId="478"/>
            <ac:spMkLst>
              <pc:docMk/>
              <pc:sldMasterMk cId="316263777" sldId="2147483648"/>
              <pc:sldLayoutMk cId="996003547" sldId="2147483655"/>
              <ac:spMk id="3" creationId="{BC8ED799-8D8D-4607-9215-AFCA00D12568}"/>
            </ac:spMkLst>
          </pc:spChg>
          <pc:spChg chg="del">
            <ac:chgData name="Ruben Hernandez" userId="59cb5d86-3cfe-4174-ac20-1413baef0800" providerId="ADAL" clId="{BD4C28A5-20FB-4F62-BE95-44B54C1F5072}" dt="2021-05-17T13:43:43.007" v="11" actId="478"/>
            <ac:spMkLst>
              <pc:docMk/>
              <pc:sldMasterMk cId="316263777" sldId="2147483648"/>
              <pc:sldLayoutMk cId="996003547" sldId="2147483655"/>
              <ac:spMk id="4" creationId="{77CD290C-527D-473E-8A3B-CB4079B0B866}"/>
            </ac:spMkLst>
          </pc:spChg>
          <pc:spChg chg="mod">
            <ac:chgData name="Ruben Hernandez" userId="59cb5d86-3cfe-4174-ac20-1413baef0800" providerId="ADAL" clId="{BD4C28A5-20FB-4F62-BE95-44B54C1F5072}" dt="2021-05-17T13:45:26.387" v="24" actId="404"/>
            <ac:spMkLst>
              <pc:docMk/>
              <pc:sldMasterMk cId="316263777" sldId="2147483648"/>
              <pc:sldLayoutMk cId="996003547" sldId="2147483655"/>
              <ac:spMk id="5" creationId="{4B09FF36-3C36-4289-BF51-E5A07B882F4A}"/>
            </ac:spMkLst>
          </pc:spChg>
          <pc:spChg chg="mod">
            <ac:chgData name="Ruben Hernandez" userId="59cb5d86-3cfe-4174-ac20-1413baef0800" providerId="ADAL" clId="{BD4C28A5-20FB-4F62-BE95-44B54C1F5072}" dt="2021-05-17T13:43:45.992" v="12" actId="207"/>
            <ac:spMkLst>
              <pc:docMk/>
              <pc:sldMasterMk cId="316263777" sldId="2147483648"/>
              <pc:sldLayoutMk cId="996003547" sldId="2147483655"/>
              <ac:spMk id="6" creationId="{7C513953-BB81-4B88-BF10-E7D4FC50E480}"/>
            </ac:spMkLst>
          </pc:spChg>
        </pc:sldLayoutChg>
        <pc:sldLayoutChg chg="modSp">
          <pc:chgData name="Ruben Hernandez" userId="59cb5d86-3cfe-4174-ac20-1413baef0800" providerId="ADAL" clId="{BD4C28A5-20FB-4F62-BE95-44B54C1F5072}" dt="2021-05-17T13:45:39.578" v="27" actId="404"/>
          <pc:sldLayoutMkLst>
            <pc:docMk/>
            <pc:sldMasterMk cId="316263777" sldId="2147483648"/>
            <pc:sldLayoutMk cId="1821812311" sldId="2147483657"/>
          </pc:sldLayoutMkLst>
          <pc:spChg chg="mod">
            <ac:chgData name="Ruben Hernandez" userId="59cb5d86-3cfe-4174-ac20-1413baef0800" providerId="ADAL" clId="{BD4C28A5-20FB-4F62-BE95-44B54C1F5072}" dt="2021-05-17T13:45:39.578" v="27" actId="404"/>
            <ac:spMkLst>
              <pc:docMk/>
              <pc:sldMasterMk cId="316263777" sldId="2147483648"/>
              <pc:sldLayoutMk cId="1821812311" sldId="2147483657"/>
              <ac:spMk id="2" creationId="{E42DE447-0C96-495B-AC9C-A568A3DA0ACD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4B09FF36-3C36-4289-BF51-E5A07B882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70523"/>
            <a:ext cx="10515599" cy="1608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600" b="1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C513953-BB81-4B88-BF10-E7D4FC50E4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479296"/>
            <a:ext cx="10515599" cy="722176"/>
          </a:xfrm>
          <a:prstGeom prst="rect">
            <a:avLst/>
          </a:prstGeo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6003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FBDB0F90-BB66-41B7-B087-3FC13101D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59" y="1386593"/>
            <a:ext cx="11042249" cy="777873"/>
          </a:xfrm>
          <a:prstGeom prst="rect">
            <a:avLst/>
          </a:prstGeom>
        </p:spPr>
        <p:txBody>
          <a:bodyPr/>
          <a:lstStyle>
            <a:lvl1pPr algn="l">
              <a:defRPr sz="4000" b="1">
                <a:solidFill>
                  <a:srgbClr val="17204B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2FB9267-5BFA-4EE6-8819-58BF46972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159" y="2164466"/>
            <a:ext cx="11042249" cy="412058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80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F26BFB-81F2-4BAA-88FE-F21C98FA7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59" y="1318983"/>
            <a:ext cx="10961226" cy="620111"/>
          </a:xfrm>
          <a:prstGeom prst="rect">
            <a:avLst/>
          </a:prstGeom>
        </p:spPr>
        <p:txBody>
          <a:bodyPr/>
          <a:lstStyle>
            <a:lvl1pPr algn="l">
              <a:defRPr sz="4000" b="1">
                <a:solidFill>
                  <a:srgbClr val="17204B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A16C3-094D-4812-AEC7-DC96B8A92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7160" y="1932972"/>
            <a:ext cx="5354216" cy="72217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50BBA3-7842-4459-974D-32FBA16BE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7159" y="2673749"/>
            <a:ext cx="5373403" cy="363445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422F9D-ADDD-4340-9B51-1D1441EDDD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5999" y="1932972"/>
            <a:ext cx="5432385" cy="72217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A94319-EDB1-4965-AFA7-4A933AA5EE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15186" y="2673751"/>
            <a:ext cx="5413197" cy="363445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87694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DE447-0C96-495B-AC9C-A568A3DA0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192192"/>
            <a:ext cx="10512424" cy="84229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000" b="1">
                <a:solidFill>
                  <a:srgbClr val="17204B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B734A4-B13B-4826-9AF8-8675A01E0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0012" y="2184954"/>
            <a:ext cx="6172200" cy="40422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BC41-B164-47B7-A726-F0E436C63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84954"/>
            <a:ext cx="3932237" cy="40422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1812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959292-54E5-43B2-8611-0C0168CE73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599753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69932-7CB9-4244-BACC-2F95E50CE946}" type="datetimeFigureOut">
              <a:rPr lang="en-US" smtClean="0"/>
              <a:t>5/17/2021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93258C-7D22-4D66-B201-84CB15854C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599753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57A4A-FBAE-4D92-B5E2-40B23CD050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599753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30400-9104-4DB0-A3E6-C3F8C4D5EF2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4121DC2C-D667-4C8B-8E58-A35F1831F7DE}"/>
              </a:ext>
            </a:extLst>
          </p:cNvPr>
          <p:cNvSpPr txBox="1">
            <a:spLocks/>
          </p:cNvSpPr>
          <p:nvPr userDrawn="1"/>
        </p:nvSpPr>
        <p:spPr>
          <a:xfrm>
            <a:off x="745602" y="2862872"/>
            <a:ext cx="10515600" cy="18367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33336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6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3" r:id="rId3"/>
    <p:sldLayoutId id="2147483657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14729-9B5A-40C2-B1B4-355B88076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870523"/>
            <a:ext cx="10515598" cy="1608774"/>
          </a:xfrm>
        </p:spPr>
        <p:txBody>
          <a:bodyPr>
            <a:normAutofit/>
          </a:bodyPr>
          <a:lstStyle/>
          <a:p>
            <a:endParaRPr lang="en-US" sz="4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F27B1-6B04-42B6-A6D3-C959439D89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105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A36AA-76EB-4476-B65C-F022487EA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D9DA9-EC5B-4A2A-B16F-78BD39EAE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864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5479B-C0AD-4553-8391-F2EA60E3E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CB32E-6483-48C5-8A09-5518D8C621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F434B5-BE79-452A-81BE-25EF2C8C604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E7A141-68C9-48B3-8BDB-A3C911C3E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71FA3B-A07E-463C-B131-C53D03EEF86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635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6AE32-4860-43FD-A8B2-3D55831A0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BF487C-6C60-48B8-B60A-86AE750367C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B7738-AFC7-4B86-A92D-2A5B219DE5B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7218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15E2908D1EA9478640E4A752B79116" ma:contentTypeVersion="13" ma:contentTypeDescription="Create a new document." ma:contentTypeScope="" ma:versionID="eed4dddf17068e478a52caaeecf1ea80">
  <xsd:schema xmlns:xsd="http://www.w3.org/2001/XMLSchema" xmlns:xs="http://www.w3.org/2001/XMLSchema" xmlns:p="http://schemas.microsoft.com/office/2006/metadata/properties" xmlns:ns2="02d531de-31e5-4933-915d-494cddd2955e" xmlns:ns3="65617d9a-0ec0-4495-93f3-fd6d822146c5" targetNamespace="http://schemas.microsoft.com/office/2006/metadata/properties" ma:root="true" ma:fieldsID="d260092eb6d878fa45256ec504bb2ec2" ns2:_="" ns3:_="">
    <xsd:import namespace="02d531de-31e5-4933-915d-494cddd2955e"/>
    <xsd:import namespace="65617d9a-0ec0-4495-93f3-fd6d822146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d531de-31e5-4933-915d-494cddd295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617d9a-0ec0-4495-93f3-fd6d822146c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078512-39C2-4195-B4A2-187106282894}"/>
</file>

<file path=customXml/itemProps2.xml><?xml version="1.0" encoding="utf-8"?>
<ds:datastoreItem xmlns:ds="http://schemas.openxmlformats.org/officeDocument/2006/customXml" ds:itemID="{CF619E9B-8E50-4693-8CF1-B0DC6EDC6182}"/>
</file>

<file path=customXml/itemProps3.xml><?xml version="1.0" encoding="utf-8"?>
<ds:datastoreItem xmlns:ds="http://schemas.openxmlformats.org/officeDocument/2006/customXml" ds:itemID="{104F23C9-E273-4717-B6EB-0C2C09400BC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445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Arial Black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Ruben Hernandez</dc:creator>
  <cp:lastModifiedBy>Ruben Hernandez</cp:lastModifiedBy>
  <cp:revision>14</cp:revision>
  <dcterms:created xsi:type="dcterms:W3CDTF">2018-02-22T20:40:18Z</dcterms:created>
  <dcterms:modified xsi:type="dcterms:W3CDTF">2021-05-17T13:59:42Z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0x010100C715E2908D1EA9478640E4A752B79116</vt:lpwstr>
  </property>
</Properties>
</file>